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86E"/>
    <a:srgbClr val="203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>
            <a:extLst>
              <a:ext uri="{FF2B5EF4-FFF2-40B4-BE49-F238E27FC236}">
                <a16:creationId xmlns:a16="http://schemas.microsoft.com/office/drawing/2014/main" id="{F4639CCF-754E-4208-86ED-653E7582B8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D5DC9C65-374A-4416-AD71-8E630B9B4B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2ADC2-6964-40E8-B186-15C739E8E2CD}" type="datetimeFigureOut">
              <a:rPr lang="ro-RO" smtClean="0"/>
              <a:t>10.01.2023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A94BC71C-9B8D-409F-A3AA-E3ADD7B2D1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9AE3109E-93AE-4BA9-AA2E-0E4368600B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3D276-292A-4A24-9FBE-39E16F8F0F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55556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4F2DC-C71F-4EA8-B8FB-9ABB1882F1CC}" type="datetimeFigureOut">
              <a:rPr lang="ro-RO" smtClean="0"/>
              <a:t>10.01.2023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C3C27-673B-40C5-B3A6-764F5D83238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20803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C3C27-673B-40C5-B3A6-764F5D832385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2221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Lorem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ipsum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dolor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sit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amet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consectetur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adipiscing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elit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sed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do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eiusmod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tempor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incididunt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ut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labore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et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dolore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magna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aliqua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. Ut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enim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ad minim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veniam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quis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nostrud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exercitation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ullamco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laboris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nisi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ut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aliquip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ex ea commodo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consequat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.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Duis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aute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irure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dolor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in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reprehenderit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in voluptate velit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esse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cillum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dolore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eu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fugiat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nulla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pariatur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.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Excepteur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sint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occaecat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cupidatat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non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proident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, sunt in culpa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qui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officia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deserunt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mollit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anim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id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est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laborum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.</a:t>
            </a:r>
            <a:endParaRPr lang="ro-RO" b="1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C3C27-673B-40C5-B3A6-764F5D832385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89094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Lorem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ipsum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dolor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sit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amet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consectetur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adipiscing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elit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sed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do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eiusmod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tempor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incididunt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ut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labore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et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dolore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magna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aliqua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. Ut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enim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ad minim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veniam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quis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nostrud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exercitation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ullamco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laboris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nisi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ut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aliquip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ex ea commodo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consequat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.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Duis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aute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irure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dolor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in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reprehenderit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in voluptate velit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esse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cillum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dolore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eu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fugiat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nulla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pariatur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.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Excepteur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sint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occaecat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cupidatat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non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proident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, sunt in culpa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qui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officia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deserunt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mollit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anim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id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 est </a:t>
            </a:r>
            <a:r>
              <a:rPr lang="ro-RO" b="0" i="0" dirty="0" err="1">
                <a:solidFill>
                  <a:srgbClr val="7B8898"/>
                </a:solidFill>
                <a:effectLst/>
                <a:latin typeface="Mercury SSm A"/>
              </a:rPr>
              <a:t>laborum</a:t>
            </a:r>
            <a:r>
              <a:rPr lang="ro-RO" b="0" i="0" dirty="0">
                <a:solidFill>
                  <a:srgbClr val="7B8898"/>
                </a:solidFill>
                <a:effectLst/>
                <a:latin typeface="Mercury SSm A"/>
              </a:rPr>
              <a:t>.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C3C27-673B-40C5-B3A6-764F5D832385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703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2451-0C6D-4321-819D-7FADA19DE15F}" type="datetime1">
              <a:rPr lang="en-US" smtClean="0"/>
              <a:t>10-Jan-23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5D3B-1EA3-4BB3-A9E6-9CD41D23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2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9920-8589-4EFF-AD1B-E7CF8160B27B}" type="datetime1">
              <a:rPr lang="en-US" smtClean="0"/>
              <a:t>10-Jan-23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5D3B-1EA3-4BB3-A9E6-9CD41D23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1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2B9C-BA5F-421D-A5A4-2EBFA49262F5}" type="datetime1">
              <a:rPr lang="en-US" smtClean="0"/>
              <a:t>10-Jan-23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5D3B-1EA3-4BB3-A9E6-9CD41D23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1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35D-2CF0-46EB-A6B7-66C371BB0E14}" type="datetime1">
              <a:rPr lang="en-US" smtClean="0"/>
              <a:t>10-Jan-23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5D3B-1EA3-4BB3-A9E6-9CD41D23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7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F8E5-A7EE-4BD9-AE0B-6ECB0C424508}" type="datetime1">
              <a:rPr lang="en-US" smtClean="0"/>
              <a:t>10-Jan-23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5D3B-1EA3-4BB3-A9E6-9CD41D23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9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6179-6FC1-4508-AF55-9A26E36D8A1A}" type="datetime1">
              <a:rPr lang="en-US" smtClean="0"/>
              <a:t>10-Jan-23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5D3B-1EA3-4BB3-A9E6-9CD41D23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DDA8-6CBE-450F-B58D-82ED9FB593D7}" type="datetime1">
              <a:rPr lang="en-US" smtClean="0"/>
              <a:t>10-Jan-23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5D3B-1EA3-4BB3-A9E6-9CD41D23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6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D4B0-E37F-4813-90D3-D6256278152C}" type="datetime1">
              <a:rPr lang="en-US" smtClean="0"/>
              <a:t>10-Jan-23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5D3B-1EA3-4BB3-A9E6-9CD41D23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0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409E-75EA-4147-A8F0-34F2C76A4B17}" type="datetime1">
              <a:rPr lang="en-US" smtClean="0"/>
              <a:t>10-Jan-23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5D3B-1EA3-4BB3-A9E6-9CD41D23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A765-14FF-41D7-81C6-64001879ABCF}" type="datetime1">
              <a:rPr lang="en-US" smtClean="0"/>
              <a:t>10-Jan-23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5D3B-1EA3-4BB3-A9E6-9CD41D23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3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9231-3A66-44D8-A429-AB9B76FA25EC}" type="datetime1">
              <a:rPr lang="en-US" smtClean="0"/>
              <a:t>10-Jan-23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5D3B-1EA3-4BB3-A9E6-9CD41D23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9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4000" b="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86D3-9CFD-4A5E-86EF-972A1C7CCE29}" type="datetime1">
              <a:rPr lang="en-US" smtClean="0"/>
              <a:t>10-Jan-23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45D3B-1EA3-4BB3-A9E6-9CD41D23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9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13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05B7F-D74C-4484-85D2-ABE2D4AF5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5347" y="3059723"/>
            <a:ext cx="7772400" cy="822504"/>
          </a:xfrm>
        </p:spPr>
        <p:txBody>
          <a:bodyPr>
            <a:normAutofit/>
          </a:bodyPr>
          <a:lstStyle/>
          <a:p>
            <a:r>
              <a:rPr lang="ro-R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TITLU: EVENIMENT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9DBD5-2FDB-433A-9209-5AF7631C6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1870" y="4722334"/>
            <a:ext cx="6858000" cy="642946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COORDONATOR</a:t>
            </a:r>
            <a:r>
              <a:rPr lang="ro-R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255CFAC-408B-4D26-9ECE-907A15A88A03}"/>
              </a:ext>
            </a:extLst>
          </p:cNvPr>
          <p:cNvSpPr txBox="1"/>
          <p:nvPr/>
        </p:nvSpPr>
        <p:spPr>
          <a:xfrm>
            <a:off x="3912577" y="2250831"/>
            <a:ext cx="4132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b="1" dirty="0">
                <a:solidFill>
                  <a:schemeClr val="bg1"/>
                </a:solidFill>
                <a:latin typeface="Trajan Pro" panose="02020502050506020301" pitchFamily="18" charset="0"/>
                <a:cs typeface="Times New Roman" panose="02020603050405020304" pitchFamily="18" charset="0"/>
              </a:rPr>
              <a:t>UNIVERSITATEA DIN</a:t>
            </a:r>
            <a:r>
              <a:rPr lang="en-US" b="1" dirty="0">
                <a:solidFill>
                  <a:schemeClr val="bg1"/>
                </a:solidFill>
                <a:latin typeface="Trajan Pro" panose="02020502050506020301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solidFill>
                  <a:schemeClr val="bg1"/>
                </a:solidFill>
                <a:latin typeface="Trajan Pro" panose="02020502050506020301" pitchFamily="18" charset="0"/>
                <a:cs typeface="Times New Roman" panose="02020603050405020304" pitchFamily="18" charset="0"/>
              </a:rPr>
              <a:t>PITEȘTI</a:t>
            </a:r>
            <a:endParaRPr lang="en-US" b="1" dirty="0">
              <a:solidFill>
                <a:schemeClr val="bg1"/>
              </a:solidFill>
              <a:latin typeface="Trajan Pro" panose="02020502050506020301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0BAC0392-4995-82B6-7FE0-ED08A993FD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32" y="469842"/>
            <a:ext cx="1676337" cy="16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4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1B47B0B4-08DA-4368-9D67-ABC4BC92E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/>
              <a:t>Data:</a:t>
            </a:r>
            <a:endParaRPr lang="en-US" dirty="0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7FC70326-4EC7-466B-862B-C1B8DEBE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5D3B-1EA3-4BB3-A9E6-9CD41D237144}" type="slidenum">
              <a:rPr lang="en-US" smtClean="0"/>
              <a:t>2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1E4351-2D39-4229-8244-B2591B2275F0}"/>
              </a:ext>
            </a:extLst>
          </p:cNvPr>
          <p:cNvSpPr/>
          <p:nvPr/>
        </p:nvSpPr>
        <p:spPr>
          <a:xfrm>
            <a:off x="581684" y="1956911"/>
            <a:ext cx="227469" cy="22746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ro-RO"/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0289E2D-6B8F-46BE-845D-B1B84A5CC129}"/>
              </a:ext>
            </a:extLst>
          </p:cNvPr>
          <p:cNvSpPr txBox="1"/>
          <p:nvPr/>
        </p:nvSpPr>
        <p:spPr>
          <a:xfrm>
            <a:off x="942185" y="1867531"/>
            <a:ext cx="1065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Lorem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ipsum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dolor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sit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amet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,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consectetur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adipiscing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elit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,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sed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do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eiusmod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tempor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incididunt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ut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labore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et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dolore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magna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aliqua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. 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931383-FBD4-40E1-AFB7-1E49AAF3B227}"/>
              </a:ext>
            </a:extLst>
          </p:cNvPr>
          <p:cNvSpPr/>
          <p:nvPr/>
        </p:nvSpPr>
        <p:spPr>
          <a:xfrm>
            <a:off x="581685" y="3074943"/>
            <a:ext cx="227469" cy="22746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ro-RO"/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E5099B39-46AF-456D-9351-733EC3608F45}"/>
              </a:ext>
            </a:extLst>
          </p:cNvPr>
          <p:cNvSpPr txBox="1"/>
          <p:nvPr/>
        </p:nvSpPr>
        <p:spPr>
          <a:xfrm>
            <a:off x="942185" y="2912971"/>
            <a:ext cx="1065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Lorem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ipsum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dolor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sit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amet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,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consectetur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adipiscing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elit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,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sed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do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eiusmod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tempor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incididunt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ut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labore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et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dolore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magna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aliqua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. 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EAC485-E17F-41A1-A610-969EB76B1946}"/>
              </a:ext>
            </a:extLst>
          </p:cNvPr>
          <p:cNvSpPr/>
          <p:nvPr/>
        </p:nvSpPr>
        <p:spPr>
          <a:xfrm>
            <a:off x="581685" y="4231840"/>
            <a:ext cx="227469" cy="22746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ro-RO"/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FDD7C8B8-82A7-4656-BA41-A4644F52A0C4}"/>
              </a:ext>
            </a:extLst>
          </p:cNvPr>
          <p:cNvSpPr txBox="1"/>
          <p:nvPr/>
        </p:nvSpPr>
        <p:spPr>
          <a:xfrm>
            <a:off x="929358" y="4047112"/>
            <a:ext cx="1065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Lorem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ipsum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dolor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sit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amet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,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consectetur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adipiscing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elit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,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sed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do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eiusmod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tempor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incididunt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ut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labore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et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dolore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magna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aliqua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. 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522179-DDE5-4211-8561-2C4EA7A2DDE9}"/>
              </a:ext>
            </a:extLst>
          </p:cNvPr>
          <p:cNvSpPr/>
          <p:nvPr/>
        </p:nvSpPr>
        <p:spPr>
          <a:xfrm>
            <a:off x="581685" y="5395552"/>
            <a:ext cx="227469" cy="22746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ro-RO"/>
          </a:p>
        </p:txBody>
      </p:sp>
      <p:sp>
        <p:nvSpPr>
          <p:cNvPr id="14" name="CasetăText 13">
            <a:extLst>
              <a:ext uri="{FF2B5EF4-FFF2-40B4-BE49-F238E27FC236}">
                <a16:creationId xmlns:a16="http://schemas.microsoft.com/office/drawing/2014/main" id="{2B2ECB2C-669C-490C-A4BC-20CDA0865781}"/>
              </a:ext>
            </a:extLst>
          </p:cNvPr>
          <p:cNvSpPr txBox="1"/>
          <p:nvPr/>
        </p:nvSpPr>
        <p:spPr>
          <a:xfrm>
            <a:off x="929359" y="5269078"/>
            <a:ext cx="1065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Lorem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ipsum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dolor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sit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amet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,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consectetur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adipiscing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elit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,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sed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do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eiusmod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tempor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incididunt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ut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labore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et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dolore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 magna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aliqua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Mercury SSm A"/>
              </a:rPr>
              <a:t>. 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Imagine 3">
            <a:extLst>
              <a:ext uri="{FF2B5EF4-FFF2-40B4-BE49-F238E27FC236}">
                <a16:creationId xmlns:a16="http://schemas.microsoft.com/office/drawing/2014/main" id="{0BAC0392-4995-82B6-7FE0-ED08A993FD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85" y="374393"/>
            <a:ext cx="991283" cy="97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61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E660F740-646D-4CE1-8442-C39D1CE1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/>
              <a:t>Data:</a:t>
            </a:r>
            <a:endParaRPr lang="en-US" dirty="0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D772147E-C03C-491E-91A9-B74DD63A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5D3B-1EA3-4BB3-A9E6-9CD41D237144}" type="slidenum">
              <a:rPr lang="en-US" smtClean="0"/>
              <a:t>3</a:t>
            </a:fld>
            <a:endParaRPr lang="en-US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23B774D-5B52-454F-BCA1-46C2596AB7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81" y="2147214"/>
            <a:ext cx="4470697" cy="2980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32BA7E7-0324-4CD2-BB52-DA4A565BD88F}"/>
              </a:ext>
            </a:extLst>
          </p:cNvPr>
          <p:cNvSpPr/>
          <p:nvPr/>
        </p:nvSpPr>
        <p:spPr>
          <a:xfrm>
            <a:off x="6476880" y="2142244"/>
            <a:ext cx="227469" cy="227469"/>
          </a:xfrm>
          <a:prstGeom prst="ellipse">
            <a:avLst/>
          </a:prstGeom>
          <a:solidFill>
            <a:srgbClr val="20386E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ro-R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2AC46E65-3690-4583-A200-6B6238920CB4}"/>
              </a:ext>
            </a:extLst>
          </p:cNvPr>
          <p:cNvSpPr txBox="1"/>
          <p:nvPr/>
        </p:nvSpPr>
        <p:spPr>
          <a:xfrm>
            <a:off x="6885191" y="2036654"/>
            <a:ext cx="4824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54025C-A332-4A3A-8901-6ED72C37E83B}"/>
              </a:ext>
            </a:extLst>
          </p:cNvPr>
          <p:cNvSpPr/>
          <p:nvPr/>
        </p:nvSpPr>
        <p:spPr>
          <a:xfrm>
            <a:off x="6476880" y="3523712"/>
            <a:ext cx="227469" cy="227469"/>
          </a:xfrm>
          <a:prstGeom prst="ellipse">
            <a:avLst/>
          </a:prstGeom>
          <a:solidFill>
            <a:srgbClr val="20386E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ro-RO"/>
          </a:p>
        </p:txBody>
      </p:sp>
      <p:sp>
        <p:nvSpPr>
          <p:cNvPr id="14" name="CasetăText 13">
            <a:extLst>
              <a:ext uri="{FF2B5EF4-FFF2-40B4-BE49-F238E27FC236}">
                <a16:creationId xmlns:a16="http://schemas.microsoft.com/office/drawing/2014/main" id="{CC500506-3939-4320-B5F9-C16311D9D64A}"/>
              </a:ext>
            </a:extLst>
          </p:cNvPr>
          <p:cNvSpPr txBox="1"/>
          <p:nvPr/>
        </p:nvSpPr>
        <p:spPr>
          <a:xfrm>
            <a:off x="6885191" y="3393893"/>
            <a:ext cx="4824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B94A84-3884-471C-8B40-B968780307BD}"/>
              </a:ext>
            </a:extLst>
          </p:cNvPr>
          <p:cNvSpPr/>
          <p:nvPr/>
        </p:nvSpPr>
        <p:spPr>
          <a:xfrm>
            <a:off x="6476880" y="4967506"/>
            <a:ext cx="227469" cy="227469"/>
          </a:xfrm>
          <a:prstGeom prst="ellipse">
            <a:avLst/>
          </a:prstGeom>
          <a:solidFill>
            <a:srgbClr val="20386E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ro-RO"/>
          </a:p>
        </p:txBody>
      </p:sp>
      <p:sp>
        <p:nvSpPr>
          <p:cNvPr id="16" name="CasetăText 15">
            <a:extLst>
              <a:ext uri="{FF2B5EF4-FFF2-40B4-BE49-F238E27FC236}">
                <a16:creationId xmlns:a16="http://schemas.microsoft.com/office/drawing/2014/main" id="{8943354B-89A4-4E8F-9FF0-E51E7E15BF44}"/>
              </a:ext>
            </a:extLst>
          </p:cNvPr>
          <p:cNvSpPr txBox="1"/>
          <p:nvPr/>
        </p:nvSpPr>
        <p:spPr>
          <a:xfrm>
            <a:off x="6885191" y="4830378"/>
            <a:ext cx="4824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ro-RO" sz="2000" dirty="0" err="1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ro-RO" sz="2000" dirty="0">
                <a:solidFill>
                  <a:srgbClr val="203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pic>
        <p:nvPicPr>
          <p:cNvPr id="12" name="Imagine 3">
            <a:extLst>
              <a:ext uri="{FF2B5EF4-FFF2-40B4-BE49-F238E27FC236}">
                <a16:creationId xmlns:a16="http://schemas.microsoft.com/office/drawing/2014/main" id="{0BAC0392-4995-82B6-7FE0-ED08A993FD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62" y="339224"/>
            <a:ext cx="991283" cy="97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3" grpId="0" animBg="1"/>
      <p:bldP spid="14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325</Words>
  <Application>Microsoft Office PowerPoint</Application>
  <PresentationFormat>Widescreen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Mercury SSm A</vt:lpstr>
      <vt:lpstr>Times New Roman</vt:lpstr>
      <vt:lpstr>Trajan Pro</vt:lpstr>
      <vt:lpstr>Office Theme</vt:lpstr>
      <vt:lpstr>TITLU: EVENIMENT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 l</dc:creator>
  <cp:lastModifiedBy>Owner</cp:lastModifiedBy>
  <cp:revision>31</cp:revision>
  <dcterms:created xsi:type="dcterms:W3CDTF">2022-01-11T08:04:38Z</dcterms:created>
  <dcterms:modified xsi:type="dcterms:W3CDTF">2023-01-10T11:36:36Z</dcterms:modified>
</cp:coreProperties>
</file>